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40FC6-2859-423C-931A-D498960DCD1E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1CF0-A3CE-4251-AAF7-3CDC411990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7805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40FC6-2859-423C-931A-D498960DCD1E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1CF0-A3CE-4251-AAF7-3CDC411990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1011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40FC6-2859-423C-931A-D498960DCD1E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1CF0-A3CE-4251-AAF7-3CDC411990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37828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40FC6-2859-423C-931A-D498960DCD1E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1CF0-A3CE-4251-AAF7-3CDC411990C5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671745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40FC6-2859-423C-931A-D498960DCD1E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1CF0-A3CE-4251-AAF7-3CDC411990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9294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40FC6-2859-423C-931A-D498960DCD1E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1CF0-A3CE-4251-AAF7-3CDC411990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09890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40FC6-2859-423C-931A-D498960DCD1E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1CF0-A3CE-4251-AAF7-3CDC411990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57351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40FC6-2859-423C-931A-D498960DCD1E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1CF0-A3CE-4251-AAF7-3CDC411990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5199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40FC6-2859-423C-931A-D498960DCD1E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1CF0-A3CE-4251-AAF7-3CDC411990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2745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40FC6-2859-423C-931A-D498960DCD1E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1CF0-A3CE-4251-AAF7-3CDC411990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6920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40FC6-2859-423C-931A-D498960DCD1E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1CF0-A3CE-4251-AAF7-3CDC411990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0803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40FC6-2859-423C-931A-D498960DCD1E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1CF0-A3CE-4251-AAF7-3CDC411990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8809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40FC6-2859-423C-931A-D498960DCD1E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1CF0-A3CE-4251-AAF7-3CDC411990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5393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40FC6-2859-423C-931A-D498960DCD1E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1CF0-A3CE-4251-AAF7-3CDC411990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4845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40FC6-2859-423C-931A-D498960DCD1E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1CF0-A3CE-4251-AAF7-3CDC411990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6744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40FC6-2859-423C-931A-D498960DCD1E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1CF0-A3CE-4251-AAF7-3CDC411990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5863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40FC6-2859-423C-931A-D498960DCD1E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1CF0-A3CE-4251-AAF7-3CDC411990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4861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E140FC6-2859-423C-931A-D498960DCD1E}" type="datetimeFigureOut">
              <a:rPr lang="ru-RU" smtClean="0"/>
              <a:t>23.12.2024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911CF0-A3CE-4251-AAF7-3CDC411990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56252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335D2A-1EA5-4AD7-A671-F9FAD92B29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Презентация по игре </a:t>
            </a:r>
            <a:br>
              <a:rPr lang="en-US" dirty="0"/>
            </a:br>
            <a:r>
              <a:rPr lang="en-US" dirty="0"/>
              <a:t>Frog Simulator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44BD1A6-BFA3-44F4-8565-728D0F06A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259" y="6030119"/>
            <a:ext cx="9144000" cy="1655762"/>
          </a:xfrm>
        </p:spPr>
        <p:txBody>
          <a:bodyPr/>
          <a:lstStyle/>
          <a:p>
            <a:r>
              <a:rPr lang="ru-RU" dirty="0"/>
              <a:t>Выполнили</a:t>
            </a:r>
            <a:r>
              <a:rPr lang="en-US" dirty="0"/>
              <a:t>:</a:t>
            </a:r>
            <a:r>
              <a:rPr lang="ru-RU" dirty="0"/>
              <a:t> Алпатов</a:t>
            </a:r>
            <a:r>
              <a:rPr lang="en-US" dirty="0"/>
              <a:t>,</a:t>
            </a:r>
            <a:r>
              <a:rPr lang="ru-RU" dirty="0"/>
              <a:t> Курилкин</a:t>
            </a:r>
          </a:p>
        </p:txBody>
      </p:sp>
    </p:spTree>
    <p:extLst>
      <p:ext uri="{BB962C8B-B14F-4D97-AF65-F5344CB8AC3E}">
        <p14:creationId xmlns:p14="http://schemas.microsoft.com/office/powerpoint/2010/main" val="1991248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CFF72-3903-4600-9031-8652CD74D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30" y="2513521"/>
            <a:ext cx="10515600" cy="1325563"/>
          </a:xfrm>
        </p:spPr>
        <p:txBody>
          <a:bodyPr>
            <a:normAutofit/>
          </a:bodyPr>
          <a:lstStyle/>
          <a:p>
            <a:r>
              <a:rPr lang="ru-RU" sz="6000" dirty="0">
                <a:latin typeface="Arial Black" panose="020B0A04020102020204" pitchFamily="34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4226409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866810BD-84CE-4564-ABE4-2DA6B1ADB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01" y="1609034"/>
            <a:ext cx="8946541" cy="4195481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Анализ предметной области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спецификация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Системные требование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Пример игры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Оценка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Планы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Итоги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завершение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2DD3CFF-DF77-4827-B5AC-43F7EF188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201" y="452718"/>
            <a:ext cx="9404723" cy="1400530"/>
          </a:xfrm>
        </p:spPr>
        <p:txBody>
          <a:bodyPr/>
          <a:lstStyle/>
          <a:p>
            <a:r>
              <a:rPr lang="ru-RU" dirty="0"/>
              <a:t>Главы</a:t>
            </a:r>
          </a:p>
        </p:txBody>
      </p:sp>
    </p:spTree>
    <p:extLst>
      <p:ext uri="{BB962C8B-B14F-4D97-AF65-F5344CB8AC3E}">
        <p14:creationId xmlns:p14="http://schemas.microsoft.com/office/powerpoint/2010/main" val="3293027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EBF9C8-740C-483A-A419-C862CB410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предметной области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274044-2F5F-4C67-B444-88BF168DF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Особенности жанра: пиксельная графика с низким разрешением, упрощённая визуализация, ностальгия, широкая совместимость, креативность.</a:t>
            </a:r>
          </a:p>
          <a:p>
            <a:r>
              <a:rPr lang="ru-RU" dirty="0"/>
              <a:t>Преимущества разработки пиксельных игр: низкие технические требования, доступность инструментов, фокусировка на геймплее, подходящий стиль для обучения.</a:t>
            </a:r>
          </a:p>
          <a:p>
            <a:r>
              <a:rPr lang="ru-RU" dirty="0"/>
              <a:t>Выбор движка и инструментов: </a:t>
            </a:r>
            <a:r>
              <a:rPr lang="en-US" dirty="0"/>
              <a:t>Unity </a:t>
            </a:r>
            <a:r>
              <a:rPr lang="ru-RU" dirty="0"/>
              <a:t>как основная среда разработки</a:t>
            </a:r>
            <a:r>
              <a:rPr lang="en-US" dirty="0"/>
              <a:t>,</a:t>
            </a:r>
            <a:r>
              <a:rPr lang="ru-RU" dirty="0"/>
              <a:t> </a:t>
            </a:r>
            <a:r>
              <a:rPr lang="en-US" dirty="0"/>
              <a:t>visual studio, </a:t>
            </a:r>
            <a:r>
              <a:rPr lang="en-US" dirty="0" err="1"/>
              <a:t>aseprite</a:t>
            </a:r>
            <a:r>
              <a:rPr lang="en-US" dirty="0"/>
              <a:t> </a:t>
            </a:r>
            <a:r>
              <a:rPr lang="ru-RU" dirty="0"/>
              <a:t>для рисовки спрайтов</a:t>
            </a:r>
            <a:r>
              <a:rPr lang="en-US" dirty="0"/>
              <a:t>,</a:t>
            </a:r>
            <a:r>
              <a:rPr lang="ru-RU" dirty="0"/>
              <a:t> генератор звуков</a:t>
            </a:r>
            <a:endParaRPr lang="en-US" dirty="0"/>
          </a:p>
          <a:p>
            <a:r>
              <a:rPr lang="ru-RU" dirty="0"/>
              <a:t>Этапы разработки: определение концепции, создание базового прототипа, работа над графикой, программирование, звуковое сопровождение, тестирование и выпуск.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6278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>
            <a:extLst>
              <a:ext uri="{FF2B5EF4-FFF2-40B4-BE49-F238E27FC236}">
                <a16:creationId xmlns:a16="http://schemas.microsoft.com/office/drawing/2014/main" id="{AC6195E5-B97B-41CB-B0C5-FCFF3BEC1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482" y="1296139"/>
            <a:ext cx="10515600" cy="5042101"/>
          </a:xfrm>
        </p:spPr>
        <p:txBody>
          <a:bodyPr>
            <a:normAutofit/>
          </a:bodyPr>
          <a:lstStyle/>
          <a:p>
            <a:r>
              <a:rPr lang="ru-RU" dirty="0"/>
              <a:t>Название игры: «</a:t>
            </a:r>
            <a:r>
              <a:rPr lang="en-US" dirty="0"/>
              <a:t>Frog-Simulator</a:t>
            </a:r>
            <a:r>
              <a:rPr lang="ru-RU" dirty="0"/>
              <a:t>».</a:t>
            </a:r>
          </a:p>
          <a:p>
            <a:r>
              <a:rPr lang="ru-RU" dirty="0"/>
              <a:t>Жанр: аркада</a:t>
            </a:r>
            <a:endParaRPr lang="en-US" dirty="0"/>
          </a:p>
          <a:p>
            <a:r>
              <a:rPr lang="ru-RU" dirty="0"/>
              <a:t>Цель Спецификация для игры про лягушку, которая должна поедать разных мух:</a:t>
            </a:r>
          </a:p>
          <a:p>
            <a:r>
              <a:rPr lang="ru-RU" dirty="0"/>
              <a:t>игры: Выжить.</a:t>
            </a:r>
          </a:p>
          <a:p>
            <a:r>
              <a:rPr lang="ru-RU" dirty="0"/>
              <a:t>Управление: с помощью мыши или клавиатуры.</a:t>
            </a:r>
          </a:p>
          <a:p>
            <a:r>
              <a:rPr lang="ru-RU" dirty="0"/>
              <a:t>Графика: Пиксельная с приятными цветами.</a:t>
            </a:r>
          </a:p>
          <a:p>
            <a:r>
              <a:rPr lang="ru-RU" dirty="0"/>
              <a:t>Звуковое сопровождение: оформление и звуки природы.</a:t>
            </a:r>
          </a:p>
          <a:p>
            <a:r>
              <a:rPr lang="ru-RU" dirty="0"/>
              <a:t>Игровой процесс: лягушка должна уклоняться от врагов, поедать мух</a:t>
            </a:r>
            <a:r>
              <a:rPr lang="en-US" dirty="0"/>
              <a:t>,</a:t>
            </a:r>
            <a:r>
              <a:rPr lang="ru-RU" dirty="0"/>
              <a:t> не давать голоду закончиться.</a:t>
            </a:r>
          </a:p>
          <a:p>
            <a:r>
              <a:rPr lang="ru-RU" dirty="0"/>
              <a:t>Уровни сложности: сложный.</a:t>
            </a:r>
          </a:p>
          <a:p>
            <a:r>
              <a:rPr lang="ru-RU" dirty="0"/>
              <a:t>Достижения и награды: за действия в игре начисляются очки</a:t>
            </a:r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12D9305B-8772-4D4E-97E4-0C54F30CFDCD}"/>
              </a:ext>
            </a:extLst>
          </p:cNvPr>
          <p:cNvSpPr txBox="1">
            <a:spLocks/>
          </p:cNvSpPr>
          <p:nvPr/>
        </p:nvSpPr>
        <p:spPr>
          <a:xfrm>
            <a:off x="919578" y="84753"/>
            <a:ext cx="5436834" cy="788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4400" dirty="0"/>
              <a:t>спецификация</a:t>
            </a:r>
          </a:p>
        </p:txBody>
      </p:sp>
    </p:spTree>
    <p:extLst>
      <p:ext uri="{BB962C8B-B14F-4D97-AF65-F5344CB8AC3E}">
        <p14:creationId xmlns:p14="http://schemas.microsoft.com/office/powerpoint/2010/main" val="3073764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05042B-F3DA-4CCB-BB89-9ADE1ECDD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Системные характеристики игры </a:t>
            </a:r>
            <a:r>
              <a:rPr lang="en-US" dirty="0"/>
              <a:t>Frog simulator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86F68A-9468-44A2-A620-A2B5C9BC4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2594456"/>
            <a:ext cx="8946541" cy="419548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Процессор: </a:t>
            </a:r>
            <a:r>
              <a:rPr lang="en-US" dirty="0"/>
              <a:t>Intel Pentium Dual Core </a:t>
            </a:r>
            <a:r>
              <a:rPr lang="ru-RU" dirty="0"/>
              <a:t>или </a:t>
            </a:r>
            <a:r>
              <a:rPr lang="en-US" dirty="0"/>
              <a:t>AMD Athlon II X2.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Видеокарта: </a:t>
            </a:r>
            <a:r>
              <a:rPr lang="en-US" dirty="0"/>
              <a:t>NVIDIA GeForce 6600 </a:t>
            </a:r>
            <a:r>
              <a:rPr lang="ru-RU" dirty="0"/>
              <a:t>или </a:t>
            </a:r>
            <a:r>
              <a:rPr lang="en-US" dirty="0"/>
              <a:t>ATI Radeon HD 2600.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Оперативная память: 4 ГБ.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Место на диске: 100 </a:t>
            </a:r>
            <a:r>
              <a:rPr lang="ru-RU" dirty="0" err="1"/>
              <a:t>мб</a:t>
            </a:r>
            <a:r>
              <a:rPr lang="ru-RU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Операционная система: </a:t>
            </a:r>
            <a:r>
              <a:rPr lang="en-US" dirty="0"/>
              <a:t>Windows 8-11</a:t>
            </a:r>
            <a:r>
              <a:rPr lang="ru-RU" dirty="0"/>
              <a:t> (есть порт под мобильные </a:t>
            </a:r>
            <a:r>
              <a:rPr lang="ru-RU" dirty="0" err="1"/>
              <a:t>устрйства</a:t>
            </a:r>
            <a:r>
              <a:rPr lang="ru-RU" dirty="0"/>
              <a:t>).</a:t>
            </a:r>
          </a:p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8C57C74-2810-451E-9BF0-A50E94BF9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79" b="99824" l="10000" r="90000">
                        <a14:foregroundMark x1="37375" y1="7030" x2="37375" y2="7030"/>
                        <a14:foregroundMark x1="44625" y1="1054" x2="44625" y2="1054"/>
                        <a14:foregroundMark x1="76875" y1="11775" x2="76875" y2="11775"/>
                        <a14:foregroundMark x1="69125" y1="58348" x2="69125" y2="58348"/>
                        <a14:foregroundMark x1="62750" y1="55009" x2="62750" y2="55009"/>
                        <a14:foregroundMark x1="63000" y1="58172" x2="63000" y2="58172"/>
                        <a14:foregroundMark x1="63000" y1="58172" x2="63000" y2="58172"/>
                        <a14:foregroundMark x1="50250" y1="85940" x2="50250" y2="85940"/>
                        <a14:foregroundMark x1="47875" y1="94200" x2="47875" y2="94200"/>
                        <a14:foregroundMark x1="45000" y1="87522" x2="45000" y2="87522"/>
                        <a14:foregroundMark x1="34500" y1="72759" x2="36875" y2="75747"/>
                        <a14:foregroundMark x1="51125" y1="71178" x2="50625" y2="78383"/>
                        <a14:foregroundMark x1="51875" y1="67487" x2="56375" y2="73989"/>
                        <a14:foregroundMark x1="56375" y1="73989" x2="62750" y2="75923"/>
                        <a14:foregroundMark x1="66875" y1="73989" x2="66500" y2="84183"/>
                        <a14:foregroundMark x1="66500" y1="84183" x2="62000" y2="86467"/>
                        <a14:foregroundMark x1="72750" y1="72583" x2="65000" y2="74868"/>
                        <a14:foregroundMark x1="65000" y1="74868" x2="52625" y2="83656"/>
                        <a14:foregroundMark x1="52625" y1="83656" x2="31875" y2="85940"/>
                        <a14:foregroundMark x1="31875" y1="85940" x2="36625" y2="80141"/>
                        <a14:foregroundMark x1="36625" y1="80141" x2="71500" y2="73286"/>
                        <a14:foregroundMark x1="71500" y1="73286" x2="71500" y2="73286"/>
                        <a14:foregroundMark x1="74875" y1="53954" x2="68750" y2="58172"/>
                        <a14:foregroundMark x1="68750" y1="58172" x2="31000" y2="57469"/>
                        <a14:foregroundMark x1="35875" y1="17575" x2="45000" y2="17926"/>
                        <a14:foregroundMark x1="45000" y1="17926" x2="58875" y2="17047"/>
                        <a14:foregroundMark x1="58875" y1="17047" x2="66375" y2="17575"/>
                        <a14:foregroundMark x1="35250" y1="21441" x2="43000" y2="40070"/>
                        <a14:foregroundMark x1="43000" y1="40070" x2="58750" y2="42531"/>
                        <a14:foregroundMark x1="58750" y1="42531" x2="58625" y2="31634"/>
                        <a14:foregroundMark x1="58625" y1="31634" x2="52875" y2="26362"/>
                        <a14:foregroundMark x1="52875" y1="26362" x2="49125" y2="36028"/>
                        <a14:foregroundMark x1="49125" y1="36028" x2="55250" y2="37610"/>
                        <a14:foregroundMark x1="55250" y1="37610" x2="50500" y2="30404"/>
                        <a14:foregroundMark x1="50500" y1="30404" x2="60875" y2="31986"/>
                        <a14:foregroundMark x1="60875" y1="31986" x2="60500" y2="42004"/>
                        <a14:foregroundMark x1="60500" y1="42004" x2="53625" y2="38840"/>
                        <a14:foregroundMark x1="53625" y1="38840" x2="52000" y2="28998"/>
                        <a14:foregroundMark x1="52000" y1="28998" x2="48625" y2="38137"/>
                        <a14:foregroundMark x1="48625" y1="38137" x2="41375" y2="35325"/>
                        <a14:foregroundMark x1="41375" y1="35325" x2="46625" y2="28647"/>
                        <a14:foregroundMark x1="46625" y1="28647" x2="43250" y2="37083"/>
                        <a14:foregroundMark x1="43250" y1="37083" x2="48625" y2="30228"/>
                        <a14:foregroundMark x1="48625" y1="30228" x2="43000" y2="37961"/>
                        <a14:foregroundMark x1="43000" y1="37961" x2="39250" y2="29701"/>
                        <a14:foregroundMark x1="39250" y1="29701" x2="38625" y2="42531"/>
                        <a14:foregroundMark x1="38625" y1="42531" x2="35250" y2="30931"/>
                        <a14:foregroundMark x1="35250" y1="30931" x2="35250" y2="20211"/>
                        <a14:foregroundMark x1="35250" y1="20211" x2="42125" y2="27768"/>
                        <a14:foregroundMark x1="42125" y1="27768" x2="44375" y2="39016"/>
                        <a14:foregroundMark x1="44375" y1="39016" x2="50125" y2="20211"/>
                        <a14:foregroundMark x1="50125" y1="20211" x2="51750" y2="31810"/>
                        <a14:foregroundMark x1="51750" y1="31810" x2="54250" y2="23374"/>
                        <a14:foregroundMark x1="54250" y1="23374" x2="54500" y2="33568"/>
                        <a14:foregroundMark x1="54500" y1="33568" x2="44625" y2="33743"/>
                        <a14:foregroundMark x1="44625" y1="33743" x2="39250" y2="21793"/>
                        <a14:foregroundMark x1="39250" y1="21793" x2="46875" y2="21265"/>
                        <a14:foregroundMark x1="46875" y1="21265" x2="51000" y2="30404"/>
                        <a14:foregroundMark x1="51000" y1="30404" x2="48750" y2="30404"/>
                        <a14:foregroundMark x1="44500" y1="22847" x2="46625" y2="23374"/>
                        <a14:foregroundMark x1="49250" y1="24956" x2="39375" y2="24780"/>
                        <a14:foregroundMark x1="39250" y1="24429" x2="48250" y2="29174"/>
                        <a14:foregroundMark x1="77816" y1="19940" x2="77924" y2="22284"/>
                        <a14:foregroundMark x1="77125" y1="4921" x2="77766" y2="18843"/>
                        <a14:foregroundMark x1="76739" y1="48092" x2="76125" y2="52724"/>
                        <a14:foregroundMark x1="76604" y1="29774" x2="76125" y2="21090"/>
                        <a14:foregroundMark x1="76125" y1="21090" x2="76625" y2="19156"/>
                        <a14:foregroundMark x1="32250" y1="73638" x2="37000" y2="72583"/>
                        <a14:foregroundMark x1="29250" y1="73462" x2="36250" y2="72408"/>
                        <a14:foregroundMark x1="36250" y1="72408" x2="31750" y2="79613"/>
                        <a14:foregroundMark x1="28375" y1="88401" x2="34500" y2="85237"/>
                        <a14:foregroundMark x1="34500" y1="85237" x2="27125" y2="85237"/>
                        <a14:foregroundMark x1="27125" y1="85237" x2="35375" y2="83128"/>
                        <a14:foregroundMark x1="35375" y1="83128" x2="27000" y2="84359"/>
                        <a14:foregroundMark x1="27000" y1="84359" x2="73250" y2="78735"/>
                        <a14:foregroundMark x1="73250" y1="78735" x2="60750" y2="85589"/>
                        <a14:foregroundMark x1="60750" y1="85589" x2="52125" y2="85413"/>
                        <a14:foregroundMark x1="52125" y1="85413" x2="74375" y2="79965"/>
                        <a14:foregroundMark x1="74375" y1="79965" x2="70750" y2="82074"/>
                        <a14:foregroundMark x1="74375" y1="83831" x2="63875" y2="84886"/>
                        <a14:foregroundMark x1="72000" y1="82777" x2="66000" y2="88049"/>
                        <a14:foregroundMark x1="66000" y1="88049" x2="73125" y2="83128"/>
                        <a14:foregroundMark x1="73125" y1="83128" x2="68125" y2="84534"/>
                        <a14:foregroundMark x1="72875" y1="82953" x2="73500" y2="82953"/>
                        <a14:foregroundMark x1="82625" y1="55185" x2="82625" y2="80316"/>
                        <a14:foregroundMark x1="81125" y1="82953" x2="81125" y2="82953"/>
                        <a14:foregroundMark x1="77250" y1="86819" x2="76500" y2="88928"/>
                        <a14:foregroundMark x1="74500" y1="92619" x2="74500" y2="92619"/>
                        <a14:foregroundMark x1="72750" y1="95255" x2="72750" y2="95255"/>
                        <a14:foregroundMark x1="68375" y1="99121" x2="68375" y2="99121"/>
                        <a14:foregroundMark x1="65375" y1="98594" x2="65375" y2="98594"/>
                        <a14:foregroundMark x1="62125" y1="99121" x2="44875" y2="99824"/>
                        <a14:foregroundMark x1="44875" y1="99824" x2="38250" y2="97715"/>
                        <a14:foregroundMark x1="38250" y1="97715" x2="19500" y2="98418"/>
                        <a14:foregroundMark x1="31750" y1="22847" x2="31750" y2="22847"/>
                        <a14:backgroundMark x1="78625" y1="32689" x2="78625" y2="32689"/>
                        <a14:backgroundMark x1="78250" y1="32865" x2="78250" y2="32865"/>
                        <a14:backgroundMark x1="78500" y1="36555" x2="78375" y2="15641"/>
                        <a14:backgroundMark x1="78250" y1="40598" x2="78875" y2="22320"/>
                        <a14:backgroundMark x1="78875" y1="22320" x2="78375" y2="48155"/>
                        <a14:backgroundMark x1="78125" y1="29174" x2="77750" y2="20211"/>
                        <a14:backgroundMark x1="77750" y1="20211" x2="78875" y2="13533"/>
                        <a14:backgroundMark x1="78875" y1="22320" x2="78250" y2="195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170" y="2867487"/>
            <a:ext cx="4699328" cy="334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67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9266B7-01B6-46CB-B37D-23D7D8202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5271" y="178694"/>
            <a:ext cx="10515600" cy="1325563"/>
          </a:xfrm>
        </p:spPr>
        <p:txBody>
          <a:bodyPr/>
          <a:lstStyle/>
          <a:p>
            <a:r>
              <a:rPr lang="ru-RU" dirty="0"/>
              <a:t>Примеры нашей игры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07E1A4-F196-48B3-9B94-10A383B94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134" y="1506984"/>
            <a:ext cx="3416917" cy="19220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4A47F4-0F47-46FB-B30D-56DA4630F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154" y="1504257"/>
            <a:ext cx="3416916" cy="19220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0DFCF57-A2C7-4C9E-9EAD-B39F2FB6B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393" y="4444661"/>
            <a:ext cx="3435658" cy="19325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1159697-CAAC-4E29-8630-19D38E8BE8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894" y="4299743"/>
            <a:ext cx="3416917" cy="21196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684CD3B-312F-4A2E-9E3D-1A846EABFE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1187" y="3018408"/>
            <a:ext cx="3006571" cy="16911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52856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4FD029-6BC4-4124-B0AF-41F8A9CC2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3039" y="214205"/>
            <a:ext cx="10515600" cy="1325563"/>
          </a:xfrm>
        </p:spPr>
        <p:txBody>
          <a:bodyPr/>
          <a:lstStyle/>
          <a:p>
            <a:r>
              <a:rPr lang="ru-RU" dirty="0"/>
              <a:t>Оценка игры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ED48A4-E467-45B5-B779-5EC639C56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807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Игру можно будет оценить после показа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41C69E-6729-45F8-BA86-2B54E1E6C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992" y="3202662"/>
            <a:ext cx="4744016" cy="26685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32383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0D1ECF-2647-4F42-B596-D35E8E7EF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Планы на будущую разработку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6EC391-04BB-448D-BA1E-C84D57DC3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04" y="1690688"/>
            <a:ext cx="10515600" cy="4351338"/>
          </a:xfrm>
        </p:spPr>
        <p:txBody>
          <a:bodyPr/>
          <a:lstStyle/>
          <a:p>
            <a:r>
              <a:rPr lang="ru-RU" dirty="0"/>
              <a:t>Добавить применение очкам которые зарабатывает игрок</a:t>
            </a:r>
          </a:p>
          <a:p>
            <a:r>
              <a:rPr lang="ru-RU" dirty="0"/>
              <a:t>Придумать новые уровни и разнообразие врагов </a:t>
            </a:r>
          </a:p>
          <a:p>
            <a:r>
              <a:rPr lang="ru-RU" dirty="0"/>
              <a:t>Добавить настройки графики</a:t>
            </a:r>
          </a:p>
          <a:p>
            <a:r>
              <a:rPr lang="ru-RU" dirty="0"/>
              <a:t>Реализовать выбор дополнительных персонажей</a:t>
            </a:r>
          </a:p>
          <a:p>
            <a:r>
              <a:rPr lang="ru-RU" dirty="0"/>
              <a:t>Сделать выбор сложности игры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844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E70334-9B62-4356-B0F4-ADC52D894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09F451-E5CD-454E-8790-1FA830570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заключение хочется сказать, что разработка игры </a:t>
            </a:r>
            <a:r>
              <a:rPr lang="ru-RU" dirty="0" err="1"/>
              <a:t>Frog</a:t>
            </a:r>
            <a:r>
              <a:rPr lang="ru-RU" dirty="0"/>
              <a:t> </a:t>
            </a:r>
            <a:r>
              <a:rPr lang="ru-RU" dirty="0" err="1"/>
              <a:t>Simulator</a:t>
            </a:r>
            <a:r>
              <a:rPr lang="ru-RU" dirty="0"/>
              <a:t> была успешным и интересным опытом. Мы надеемся, что игра понравится игрокам и они оценят наши старания. Мы продолжим работать над созданием качественных и увлекательных игр для всех любителей симуляторов.</a:t>
            </a:r>
          </a:p>
        </p:txBody>
      </p:sp>
    </p:spTree>
    <p:extLst>
      <p:ext uri="{BB962C8B-B14F-4D97-AF65-F5344CB8AC3E}">
        <p14:creationId xmlns:p14="http://schemas.microsoft.com/office/powerpoint/2010/main" val="13514843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31</TotalTime>
  <Words>332</Words>
  <Application>Microsoft Office PowerPoint</Application>
  <PresentationFormat>Широкоэкранный</PresentationFormat>
  <Paragraphs>45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Arial Black</vt:lpstr>
      <vt:lpstr>Century Gothic</vt:lpstr>
      <vt:lpstr>Wingdings</vt:lpstr>
      <vt:lpstr>Wingdings 3</vt:lpstr>
      <vt:lpstr>Ион</vt:lpstr>
      <vt:lpstr>Презентация по игре  Frog Simulator</vt:lpstr>
      <vt:lpstr>Главы</vt:lpstr>
      <vt:lpstr>Анализ предметной области</vt:lpstr>
      <vt:lpstr>Презентация PowerPoint</vt:lpstr>
      <vt:lpstr>Системные характеристики игры Frog simulator</vt:lpstr>
      <vt:lpstr>Примеры нашей игры</vt:lpstr>
      <vt:lpstr>Оценка игры</vt:lpstr>
      <vt:lpstr>Планы на будущую разработку</vt:lpstr>
      <vt:lpstr>Заключение 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по игре  Frog Simulator</dc:title>
  <dc:creator>МИХАИЛ АЛПАТОВ</dc:creator>
  <cp:lastModifiedBy>МИХАИЛ АЛПАТОВ</cp:lastModifiedBy>
  <cp:revision>2</cp:revision>
  <dcterms:created xsi:type="dcterms:W3CDTF">2024-12-23T12:42:09Z</dcterms:created>
  <dcterms:modified xsi:type="dcterms:W3CDTF">2024-12-23T13:14:07Z</dcterms:modified>
</cp:coreProperties>
</file>